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4660"/>
  </p:normalViewPr>
  <p:slideViewPr>
    <p:cSldViewPr snapToGrid="0">
      <p:cViewPr varScale="1">
        <p:scale>
          <a:sx n="36" d="100"/>
          <a:sy n="36" d="100"/>
        </p:scale>
        <p:origin x="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95184-81CD-49B0-9494-6AA667F9D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F4CF3C-0667-40FB-B7C2-B49D27129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38BE6-1DB1-4DB0-BC1B-A21AE026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AFE99-2746-4549-96E6-B9F3BEB0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BC6D3-0701-4594-9C22-B174BCAB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9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C6EC9-8086-48A7-809B-AF8BCC44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79A2A4-0DC5-429C-984B-C1279FD0E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83FDA-EE09-4DD3-9D07-5D307588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EFC9C8-5C0A-4DC2-A90F-5516DB08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F3EE0E-1D3F-4334-A5D7-84019D6B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9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749ADF-7137-4D74-9FAA-5101FA587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D2AAE5-4910-486F-8A7F-6AA44EF6F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CAE051-5BC5-4391-B415-2083D883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DD9F4B-9EAE-4590-8426-C9C91889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1ADCCA-9504-49D0-BE9A-2B29B5C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8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32DEB-C7CD-4A2A-86C7-8617D273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CF0FB-3DC1-4343-AC7D-DE882161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D13EF-090A-4BCD-BDCA-A9826058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5396FC-1388-4509-A89B-A528C00E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C03DD-D290-4735-844C-378BF39B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34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7568-4588-4F14-9994-D5DFC8AB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7F6345-C41C-42EA-A1F2-F7920B922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8E834-367F-4E06-9426-43237AD8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8BEA58-2C5A-4A6D-899A-67CFCB82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0DC20-84B9-48A0-9F0F-133DE6B6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24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5EED7-02CD-4853-B95C-B304E32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20639-334A-4924-AF62-9A0A1EFF4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4577DB-B2F2-447D-BD04-E3EC1625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681A2D-70A2-4C53-B914-33C740BF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A64FA3-C595-4A6F-BA15-5856228F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432579-6443-4548-97AD-96712490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BEF7A-DDEC-411B-A659-144EB65E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02561F-B1DA-4EA0-B4B7-3C16D978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1EC6DB-12F1-4CA7-AB1D-567556B23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AB8448-580D-45FB-9BB1-DB0C2CC8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E4138A-F418-4DB8-AAFB-801BF9EB2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21FE16-C031-46F1-8610-80C32797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DA6E24-9706-4EFB-9CE7-7A9FB0E0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7C8A7E-3888-4114-BAD3-9320FDA4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6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16618-1E1B-447B-8650-4DCF9897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BD8713-06B7-4FF9-B165-01216635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31DB8-D33C-4099-9D41-6821DFC5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A74D01-771B-4831-A7CB-7CFF4AE5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81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44E0CC-EB85-4CB0-936E-4050F92C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C4DBB9-F9AB-46EE-BA78-031EB1D0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9E08C0-2BE4-41F8-893F-C3114870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99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2187C-06FC-4251-AC1D-08885C2C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4E4F0-C83D-4F83-B6C3-42471729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32B144-A507-4735-8949-61D1BB6E7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D9132D-4A3B-448C-AE0A-D175662F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45A84-7651-43BD-A706-8FEA6D37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A512B-617D-48AD-99C0-379E39B9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44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60CF9-9710-4708-9FAF-EE5A55E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B75183-C2BA-4AEE-82B3-EF21E4678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534F40-3768-4554-80E4-2C384D584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ED8A5F-FE78-45D4-8699-FC420508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AA1504-E02D-4231-B389-F1846B7C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659B91-4818-4DDD-AB64-13C84D7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4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FB3EB-4458-496D-A3A7-748D022F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E75CB-B495-4A01-94EE-480F11E9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584DD-E660-494C-A230-D0CECAB84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5E34B8-8A1D-40BC-8311-685F82222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F3A295-41D2-441B-ADAF-6743AFB51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8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88D096-0196-456D-86E1-144EBB22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08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2C018-FAE3-4841-8750-342C470F4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243D6D-53D2-41B7-A511-51C1389DB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8F270-EDCA-4447-8710-2F72FBD4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87"/>
            <a:ext cx="12192000" cy="6730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63EC03-0698-4B2F-B852-7D8B588D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-19260" r="-2694" b="13949"/>
          <a:stretch/>
        </p:blipFill>
        <p:spPr>
          <a:xfrm>
            <a:off x="319818" y="-1964313"/>
            <a:ext cx="11872182" cy="72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4B306B-34E6-4E61-94A2-DE92DF66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1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утренний, электроника, цепь&#10;&#10;Описание создано автоматически">
            <a:extLst>
              <a:ext uri="{FF2B5EF4-FFF2-40B4-BE49-F238E27FC236}">
                <a16:creationId xmlns:a16="http://schemas.microsoft.com/office/drawing/2014/main" id="{7A689EC5-CA06-4C7D-BD9A-82DFC351E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AE029F78-7D3E-4048-ADD2-5FF0BA2C2F7B}"/>
              </a:ext>
            </a:extLst>
          </p:cNvPr>
          <p:cNvCxnSpPr/>
          <p:nvPr/>
        </p:nvCxnSpPr>
        <p:spPr>
          <a:xfrm>
            <a:off x="2240280" y="1200150"/>
            <a:ext cx="731520" cy="9029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Блок-схема: процесс 3">
            <a:extLst>
              <a:ext uri="{FF2B5EF4-FFF2-40B4-BE49-F238E27FC236}">
                <a16:creationId xmlns:a16="http://schemas.microsoft.com/office/drawing/2014/main" id="{908F3C59-82CD-4078-A3BE-0F9BAE7C8076}"/>
              </a:ext>
            </a:extLst>
          </p:cNvPr>
          <p:cNvSpPr/>
          <p:nvPr/>
        </p:nvSpPr>
        <p:spPr>
          <a:xfrm>
            <a:off x="1021081" y="823633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Джойстик</a:t>
            </a:r>
          </a:p>
        </p:txBody>
      </p:sp>
    </p:spTree>
    <p:extLst>
      <p:ext uri="{BB962C8B-B14F-4D97-AF65-F5344CB8AC3E}">
        <p14:creationId xmlns:p14="http://schemas.microsoft.com/office/powerpoint/2010/main" val="39993088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</Words>
  <Application>Microsoft Office PowerPoint</Application>
  <PresentationFormat>Широкоэкранный</PresentationFormat>
  <Paragraphs>1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Зуев Валерий Александрович</dc:creator>
  <cp:lastModifiedBy>Зуев Валерий Александрович</cp:lastModifiedBy>
  <cp:revision>3</cp:revision>
  <dcterms:created xsi:type="dcterms:W3CDTF">2019-02-07T12:36:29Z</dcterms:created>
  <dcterms:modified xsi:type="dcterms:W3CDTF">2019-02-07T13:32:17Z</dcterms:modified>
</cp:coreProperties>
</file>